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4" r:id="rId2"/>
    <p:sldId id="265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E5264C-4089-4AB9-B263-27974862D937}" type="datetimeFigureOut">
              <a:rPr lang="sv-SE" smtClean="0"/>
              <a:pPr/>
              <a:t>2014-10-31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4A87-FCAD-4BE2-8FB4-121104C631B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3048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877E4-4FDE-4D65-ABAF-ECF86C7EDD04}" type="datetimeFigureOut">
              <a:rPr lang="sv-SE" smtClean="0"/>
              <a:pPr/>
              <a:t>2014-10-31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355D3-5FE3-4FD2-9C0D-6C7829641F4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3993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6E0F7-A423-41F9-8C30-E8A5F59B53A7}" type="slidenum">
              <a:rPr lang="sv-SE" smtClean="0">
                <a:solidFill>
                  <a:prstClr val="black"/>
                </a:solidFill>
              </a:rPr>
              <a:pPr/>
              <a:t>1</a:t>
            </a:fld>
            <a:endParaRPr lang="sv-SE" smtClean="0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214313"/>
            <a:ext cx="4572000" cy="3429000"/>
          </a:xfrm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071938"/>
            <a:ext cx="5300663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SE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6E0F7-A423-41F9-8C30-E8A5F59B53A7}" type="slidenum">
              <a:rPr lang="sv-SE" smtClean="0">
                <a:solidFill>
                  <a:prstClr val="black"/>
                </a:solidFill>
              </a:rPr>
              <a:pPr/>
              <a:t>2</a:t>
            </a:fld>
            <a:endParaRPr lang="sv-SE" smtClean="0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214313"/>
            <a:ext cx="4572000" cy="3429000"/>
          </a:xfrm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071938"/>
            <a:ext cx="5300663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S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9157-CED4-461E-A084-CEF58B7ADDE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2014-10-31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BAF5-284C-4440-A7F2-5FD286FF79C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9" descr="demo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197330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9157-CED4-461E-A084-CEF58B7ADDE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2014-10-31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BAF5-284C-4440-A7F2-5FD286FF79C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9157-CED4-461E-A084-CEF58B7ADDE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2014-10-31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BAF5-284C-4440-A7F2-5FD286FF79C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9157-CED4-461E-A084-CEF58B7ADDE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2014-10-31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BAF5-284C-4440-A7F2-5FD286FF79C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9157-CED4-461E-A084-CEF58B7ADDE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2014-10-31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BAF5-284C-4440-A7F2-5FD286FF79C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9157-CED4-461E-A084-CEF58B7ADDE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2014-10-31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BAF5-284C-4440-A7F2-5FD286FF79C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9157-CED4-461E-A084-CEF58B7ADDE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2014-10-31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BAF5-284C-4440-A7F2-5FD286FF79C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9157-CED4-461E-A084-CEF58B7ADDE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2014-10-31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BAF5-284C-4440-A7F2-5FD286FF79C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9157-CED4-461E-A084-CEF58B7ADDE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2014-10-31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BAF5-284C-4440-A7F2-5FD286FF79C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9157-CED4-461E-A084-CEF58B7ADDE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2014-10-31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BAF5-284C-4440-A7F2-5FD286FF79C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9157-CED4-461E-A084-CEF58B7ADDE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2014-10-31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BAF5-284C-4440-A7F2-5FD286FF79C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dirty="0" smtClean="0">
                <a:solidFill>
                  <a:prstClr val="black">
                    <a:tint val="75000"/>
                  </a:prstClr>
                </a:solidFill>
              </a:rPr>
              <a:t>2010-06-01</a:t>
            </a:r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DBAF5-284C-4440-A7F2-5FD286FF79C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9" descr="demo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4282" y="214290"/>
            <a:ext cx="197330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Rak 7"/>
          <p:cNvCxnSpPr/>
          <p:nvPr userDrawn="1"/>
        </p:nvCxnSpPr>
        <p:spPr>
          <a:xfrm>
            <a:off x="285720" y="6072206"/>
            <a:ext cx="857256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83568" y="980728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latin typeface="Arial Black" panose="020B0A04020102020204" pitchFamily="34" charset="0"/>
              </a:rPr>
              <a:t>Anslutningsbox </a:t>
            </a:r>
            <a:r>
              <a:rPr lang="sv-SE" sz="1600" dirty="0" smtClean="0">
                <a:latin typeface="Arial Black" panose="020B0A04020102020204" pitchFamily="34" charset="0"/>
              </a:rPr>
              <a:t>”</a:t>
            </a:r>
            <a:r>
              <a:rPr lang="sv-SE" sz="1600" dirty="0" err="1" smtClean="0">
                <a:latin typeface="Arial Black" panose="020B0A04020102020204" pitchFamily="34" charset="0"/>
              </a:rPr>
              <a:t>Väggbox</a:t>
            </a:r>
            <a:r>
              <a:rPr lang="sv-SE" sz="1600" dirty="0" smtClean="0">
                <a:latin typeface="Arial Black" panose="020B0A04020102020204" pitchFamily="34" charset="0"/>
              </a:rPr>
              <a:t>”</a:t>
            </a:r>
            <a:endParaRPr lang="sv-SE" sz="1600" dirty="0">
              <a:latin typeface="Arial Black" panose="020B0A04020102020204" pitchFamily="34" charset="0"/>
            </a:endParaRP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484784"/>
            <a:ext cx="3090446" cy="3090446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683568" y="1412776"/>
            <a:ext cx="3960440" cy="200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sv-SE" dirty="0" smtClean="0">
                <a:ea typeface="Calibri"/>
                <a:cs typeface="Times New Roman"/>
              </a:rPr>
              <a:t>En anslutningsbox per ”Hus”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sv-SE" dirty="0" smtClean="0">
                <a:ea typeface="Calibri"/>
                <a:cs typeface="Times New Roman"/>
              </a:rPr>
              <a:t>Monteras på utsidan. 0,5-1,5m höjd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sv-SE" dirty="0" smtClean="0">
                <a:ea typeface="Calibri"/>
                <a:cs typeface="Times New Roman"/>
              </a:rPr>
              <a:t>En 16/12-slang till varje </a:t>
            </a:r>
            <a:r>
              <a:rPr lang="sv-SE" dirty="0" smtClean="0">
                <a:ea typeface="Calibri"/>
                <a:cs typeface="Times New Roman"/>
              </a:rPr>
              <a:t>Box</a:t>
            </a:r>
          </a:p>
          <a:p>
            <a:pPr marL="342900" indent="-342900">
              <a:lnSpc>
                <a:spcPct val="115000"/>
              </a:lnSpc>
              <a:buFont typeface="Symbol"/>
              <a:buChar char=""/>
            </a:pPr>
            <a:r>
              <a:rPr lang="sv-SE" dirty="0">
                <a:ea typeface="Calibri"/>
                <a:cs typeface="Times New Roman"/>
              </a:rPr>
              <a:t>Blåsning från Skåp till </a:t>
            </a:r>
            <a:r>
              <a:rPr lang="sv-SE" dirty="0" smtClean="0">
                <a:ea typeface="Calibri"/>
                <a:cs typeface="Times New Roman"/>
              </a:rPr>
              <a:t>Box</a:t>
            </a:r>
            <a:endParaRPr lang="sv-SE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sv-SE" dirty="0" smtClean="0">
                <a:ea typeface="Calibri"/>
                <a:cs typeface="Times New Roman"/>
              </a:rPr>
              <a:t>2-fiberskabel till varje </a:t>
            </a:r>
            <a:r>
              <a:rPr lang="sv-SE" dirty="0">
                <a:ea typeface="Calibri"/>
                <a:cs typeface="Times New Roman"/>
              </a:rPr>
              <a:t>B</a:t>
            </a:r>
            <a:r>
              <a:rPr lang="sv-SE" dirty="0" smtClean="0">
                <a:ea typeface="Calibri"/>
                <a:cs typeface="Times New Roman"/>
              </a:rPr>
              <a:t>ox.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sv-SE" dirty="0" smtClean="0">
                <a:ea typeface="Calibri"/>
                <a:cs typeface="Times New Roman"/>
              </a:rPr>
              <a:t>C:a </a:t>
            </a:r>
            <a:r>
              <a:rPr lang="sv-SE" dirty="0" smtClean="0">
                <a:ea typeface="Calibri"/>
                <a:cs typeface="Times New Roman"/>
              </a:rPr>
              <a:t>2m utomhuskabel lämnas i Box</a:t>
            </a:r>
          </a:p>
        </p:txBody>
      </p:sp>
    </p:spTree>
    <p:extLst>
      <p:ext uri="{BB962C8B-B14F-4D97-AF65-F5344CB8AC3E}">
        <p14:creationId xmlns:p14="http://schemas.microsoft.com/office/powerpoint/2010/main" val="9785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83568" y="980728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>
                <a:latin typeface="Arial Black" panose="020B0A04020102020204" pitchFamily="34" charset="0"/>
              </a:rPr>
              <a:t>Inomhuskabel ”</a:t>
            </a:r>
            <a:r>
              <a:rPr lang="sv-SE" sz="1600" dirty="0" err="1" smtClean="0">
                <a:latin typeface="Arial Black" panose="020B0A04020102020204" pitchFamily="34" charset="0"/>
              </a:rPr>
              <a:t>Fiberpatch</a:t>
            </a:r>
            <a:r>
              <a:rPr lang="sv-SE" sz="1600" dirty="0" smtClean="0">
                <a:latin typeface="Arial Black" panose="020B0A04020102020204" pitchFamily="34" charset="0"/>
              </a:rPr>
              <a:t>”</a:t>
            </a:r>
            <a:endParaRPr lang="sv-SE" sz="1600" dirty="0">
              <a:latin typeface="Arial Black" panose="020B0A04020102020204" pitchFamily="34" charset="0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683568" y="1412776"/>
            <a:ext cx="3960440" cy="391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sv-SE" dirty="0" smtClean="0">
                <a:ea typeface="Calibri"/>
                <a:cs typeface="Times New Roman"/>
              </a:rPr>
              <a:t>Inomhuskabel via PV-rör. (12-16mm)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sv-SE" dirty="0" smtClean="0">
                <a:ea typeface="Calibri"/>
                <a:cs typeface="Times New Roman"/>
              </a:rPr>
              <a:t>Min. 2m </a:t>
            </a:r>
            <a:r>
              <a:rPr lang="sv-SE" dirty="0">
                <a:ea typeface="Calibri"/>
                <a:cs typeface="Times New Roman"/>
              </a:rPr>
              <a:t>Inomhuskabel </a:t>
            </a:r>
            <a:r>
              <a:rPr lang="sv-SE" dirty="0" smtClean="0">
                <a:ea typeface="Calibri"/>
                <a:cs typeface="Times New Roman"/>
              </a:rPr>
              <a:t>lämnas </a:t>
            </a:r>
            <a:r>
              <a:rPr lang="sv-SE" dirty="0">
                <a:ea typeface="Calibri"/>
                <a:cs typeface="Times New Roman"/>
              </a:rPr>
              <a:t>i box </a:t>
            </a:r>
            <a:endParaRPr lang="sv-SE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sv-SE" dirty="0" smtClean="0">
                <a:ea typeface="Calibri"/>
                <a:cs typeface="Times New Roman"/>
              </a:rPr>
              <a:t>Lämna de 4 ”skarvhylsorna” i box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sv-SE" dirty="0" smtClean="0">
                <a:ea typeface="Calibri"/>
                <a:cs typeface="Times New Roman"/>
              </a:rPr>
              <a:t>Inomhuskabel dras i kanal eller spikas med medföljande kabelklammer. OBS! får ej klämmas eller böjas för hårt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sv-SE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sv-SE" dirty="0" smtClean="0">
                <a:ea typeface="Calibri"/>
                <a:cs typeface="Times New Roman"/>
              </a:rPr>
              <a:t>Blå kontakt ansluts i medie-omvandlare. OBS! vänd kontakt rätt</a:t>
            </a:r>
            <a:r>
              <a:rPr lang="sv-SE" dirty="0" smtClean="0">
                <a:ea typeface="Calibri"/>
                <a:cs typeface="Times New Roman"/>
              </a:rPr>
              <a:t>!</a:t>
            </a:r>
            <a:endParaRPr lang="sv-SE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sv-SE" dirty="0" err="1" smtClean="0">
                <a:ea typeface="Calibri"/>
                <a:cs typeface="Times New Roman"/>
              </a:rPr>
              <a:t>Mediakonverter</a:t>
            </a:r>
            <a:r>
              <a:rPr lang="sv-SE" dirty="0" smtClean="0">
                <a:ea typeface="Calibri"/>
                <a:cs typeface="Times New Roman"/>
              </a:rPr>
              <a:t>, Router m.m. tillhandahålls av tjänsteleverantör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75148"/>
            <a:ext cx="2240009" cy="2292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060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104</Words>
  <Application>Microsoft Office PowerPoint</Application>
  <PresentationFormat>Bildspel på skärmen (4:3)</PresentationFormat>
  <Paragraphs>17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1_Office-tema</vt:lpstr>
      <vt:lpstr>PowerPoint-presentation</vt:lpstr>
      <vt:lpstr>PowerPoint-presentation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Marcus</dc:creator>
  <cp:lastModifiedBy>Stefan Hansson</cp:lastModifiedBy>
  <cp:revision>24</cp:revision>
  <dcterms:created xsi:type="dcterms:W3CDTF">2011-12-13T09:34:55Z</dcterms:created>
  <dcterms:modified xsi:type="dcterms:W3CDTF">2014-10-31T07:17:20Z</dcterms:modified>
</cp:coreProperties>
</file>